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9"/>
    <p:restoredTop sz="94631"/>
  </p:normalViewPr>
  <p:slideViewPr>
    <p:cSldViewPr snapToGrid="0" snapToObjects="1">
      <p:cViewPr>
        <p:scale>
          <a:sx n="78" d="100"/>
          <a:sy n="78" d="100"/>
        </p:scale>
        <p:origin x="832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82" y="-9371"/>
            <a:ext cx="12200882" cy="6863073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 smtClean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 smtClean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867" y="785641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6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1976"/>
          <a:stretch/>
        </p:blipFill>
        <p:spPr>
          <a:xfrm>
            <a:off x="-4584" y="4583064"/>
            <a:ext cx="12196584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-1" b="10256"/>
          <a:stretch/>
        </p:blipFill>
        <p:spPr>
          <a:xfrm>
            <a:off x="-32658" y="0"/>
            <a:ext cx="12226834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27851" b="10256"/>
          <a:stretch/>
        </p:blipFill>
        <p:spPr>
          <a:xfrm>
            <a:off x="277585" y="310241"/>
            <a:ext cx="7429502" cy="576995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00761" y="342897"/>
            <a:ext cx="3859058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08185" y="3229907"/>
            <a:ext cx="3859058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82" y="-9371"/>
            <a:ext cx="12200882" cy="686307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82" y="-9371"/>
            <a:ext cx="12200882" cy="6863073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 smtClean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 smtClean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82" y="-9371"/>
            <a:ext cx="12200882" cy="6863073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3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11900"/>
            <a:ext cx="12192000" cy="54609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8822" y="-10431"/>
            <a:ext cx="4123178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2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8822" y="-26760"/>
            <a:ext cx="4123178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 smtClean="0"/>
              <a:t>Titeltekst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8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7" r:id="rId4"/>
    <p:sldLayoutId id="2147483664" r:id="rId5"/>
    <p:sldLayoutId id="2147483668" r:id="rId6"/>
    <p:sldLayoutId id="2147483669" r:id="rId7"/>
    <p:sldLayoutId id="2147483660" r:id="rId8"/>
    <p:sldLayoutId id="2147483661" r:id="rId9"/>
    <p:sldLayoutId id="2147483662" r:id="rId10"/>
    <p:sldLayoutId id="2147483665" r:id="rId11"/>
    <p:sldLayoutId id="2147483666" r:id="rId12"/>
    <p:sldLayoutId id="214748367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210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40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9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9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15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62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37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12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914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5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161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0862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0</Words>
  <Application>Microsoft Macintosh PowerPoint</Application>
  <PresentationFormat>Breedbeeld</PresentationFormat>
  <Paragraphs>0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Calibri</vt:lpstr>
      <vt:lpstr>Verdana</vt:lpstr>
      <vt:lpstr>Arial</vt:lpstr>
      <vt:lpstr>1_Office-thema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Van Gansbeke Bertel</cp:lastModifiedBy>
  <cp:revision>32</cp:revision>
  <dcterms:created xsi:type="dcterms:W3CDTF">2016-09-12T12:38:38Z</dcterms:created>
  <dcterms:modified xsi:type="dcterms:W3CDTF">2016-09-13T08:02:29Z</dcterms:modified>
</cp:coreProperties>
</file>